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206" y="-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00053" y="7070108"/>
            <a:ext cx="21600319" cy="150402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99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59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610304" y="2300034"/>
            <a:ext cx="6210092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980029" y="2300034"/>
            <a:ext cx="18270270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28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03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5029" y="10770165"/>
            <a:ext cx="24840367" cy="17970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65029" y="28910433"/>
            <a:ext cx="24840367" cy="94501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71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58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0" y="2300037"/>
            <a:ext cx="24840367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3781" y="10590160"/>
            <a:ext cx="12183929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983781" y="15780233"/>
            <a:ext cx="12183929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580215" y="10590160"/>
            <a:ext cx="12243932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580215" y="15780233"/>
            <a:ext cx="12243932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04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74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82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880042"/>
            <a:ext cx="9288886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243932" y="6220095"/>
            <a:ext cx="14580215" cy="307004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3782" y="12960191"/>
            <a:ext cx="9288886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17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880042"/>
            <a:ext cx="9288886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2243932" y="6220095"/>
            <a:ext cx="14580215" cy="30700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3782" y="12960191"/>
            <a:ext cx="9288886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09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980029" y="2300037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980029" y="40040594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CB6F6-3FA2-4B8B-93DF-2E328E8A2B84}" type="datetimeFigureOut">
              <a:rPr lang="pt-BR" smtClean="0"/>
              <a:t>13/09/2024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540141" y="40040594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340300" y="40040594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33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439244" y="5770355"/>
            <a:ext cx="26426936" cy="4190074"/>
          </a:xfrm>
        </p:spPr>
        <p:txBody>
          <a:bodyPr>
            <a:noAutofit/>
          </a:bodyPr>
          <a:lstStyle/>
          <a:p>
            <a:r>
              <a:rPr lang="pt-BR" sz="60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LINHA, O TÍTULO DO TRABALHO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Autor(es): (Até 5 estudantes – nome completo)</a:t>
            </a:r>
            <a:b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Orientador: (Professor Orientado)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E-mail: (somente Orientador)</a:t>
            </a:r>
            <a:b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Instituição de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Ensino</a:t>
            </a:r>
            <a:b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Série: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1441104" y="10331071"/>
            <a:ext cx="26426936" cy="23718297"/>
          </a:xfrm>
          <a:ln>
            <a:noFill/>
          </a:ln>
        </p:spPr>
        <p:txBody>
          <a:bodyPr wrap="square" numCol="1" spcCol="252000">
            <a:noAutofit/>
          </a:bodyPr>
          <a:lstStyle/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introdução deve abordar a delimitação do objeto de pesquisa, descrever a contribuição e a relevância da pesquisa, enfatizando a importância do 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tema, 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tanto no âmbito acadêmico como profissional.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argumentos devem ser apoiados na literatura. Portanto, organize a bibliografia de impacto (por exemplo, artigos de periódicos científicos) e apresente as ideias principais que dizem respeito a sua 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pesquisa. </a:t>
            </a:r>
          </a:p>
          <a:p>
            <a:pPr algn="just"/>
            <a:r>
              <a:rPr lang="pt-B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dimensões/layout do pôster-modelo não poderão ser alteradas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objetivo deve ser claro, exequível e mensurável. </a:t>
            </a: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Apresente um único objetivo (objetivo geral). </a:t>
            </a:r>
          </a:p>
          <a:p>
            <a:pPr algn="just"/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seção da pesquisa são detalhados os itens tais como: tipo de pesquisa, população e amostragem, instrumentação, indicar os métodos e técnicas para a coleta e análise dos dados. 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forma sucinta, os procedimentos metodológicos caracterizam-se por apresentar os métodos e hipóteses (caso haja). 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 lembrar que não se trata de uma revisão bibliográfica sobre metodologia de pesquisa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os resultados (de natureza quantitativa ou qualitativa). Deve ter consistência na descrição e profundidade na análise dos resultados. Faça uso de Figuras, Tabelas, Quadros. As ilustrações devem possuir títulos localizados na parte superior antecedidos da palavra que o designa (tabela, figura, esquema, fluxograma, imagem, etc.), seguidos do número de ordem de ocorrência no texto, em algarismos arábicos e travessão, que serve para separação do título.</a:t>
            </a:r>
          </a:p>
          <a:p>
            <a:pPr algn="just"/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 – Faturamento da indústria de embalagem (em bilhões de R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$) </a:t>
            </a:r>
            <a:endParaRPr lang="pt-BR" sz="3200" dirty="0"/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r>
              <a:rPr lang="es-ES_tradnl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_trad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s-ES_tradn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Elaborado pelo </a:t>
            </a:r>
            <a:r>
              <a:rPr lang="es-ES_tradnl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t-B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</a:t>
            </a:r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FINAIS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Apresentar compatibilidade com o objetivo e a problemática. Possuir sustentação face ao que foi apresentado nos resultados. Destacar os pontos conclusivos principais (contribuições) a partir dos resultados (não é discussão). Não devem ser acrescentados elementos que não fizeram parte do trabalho.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244" y="25800231"/>
            <a:ext cx="11185588" cy="359812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439244" y="35314832"/>
            <a:ext cx="26426936" cy="2594668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20000"/>
              </a:spcBef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Referenciar apenas as obras mencionadas no Pôster.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63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340</Words>
  <Application>Microsoft Office PowerPoint</Application>
  <PresentationFormat>Personalizar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NESTA LINHA, O TÍTULO DO TRABALHO Autor(es): (Até 5 estudantes – nome completo)  Orientador: (Professor Orientado) E-mail: (somente Orientador)  Instituição de Ensino Série: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NESTA LINHA, O TÍTULO DO TRABALHO Nome e Sobrenome Autor 1, Nome e Sobrenome Autor 2, Nome e Sobrenome Autor 3, Nome e Sobrenome Orientador* *e-mail Instituição de Ensino</dc:title>
  <dc:creator>Bernardo V. Tell</dc:creator>
  <cp:lastModifiedBy>Daniel Goulart</cp:lastModifiedBy>
  <cp:revision>16</cp:revision>
  <dcterms:created xsi:type="dcterms:W3CDTF">2023-06-15T19:18:03Z</dcterms:created>
  <dcterms:modified xsi:type="dcterms:W3CDTF">2024-09-13T17:10:01Z</dcterms:modified>
</cp:coreProperties>
</file>